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A3CBFDB-43B5-4A93-966C-0E885D499FC9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0B6D93D-DF2F-4474-8809-9CAD7E4D5C6F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39ACC65-225E-4375-B948-403EF83A4DC9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EC74484-CBA0-40C4-9151-35BD3BA26775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983E800-D4E4-498E-9807-B7217480284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E818A12-77D8-45C1-9B8E-96A8B738B1A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3FD7DE5-4B96-467D-AEA8-06A80FCD7ADC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00FA0E3-7FCB-4F17-81D5-E60D23EEB81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6F7123A-EDCB-43DB-86C2-DF7124F568C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91D5588-FE0D-44D3-931B-B94E3BC3558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27BDB51-1DFB-4286-AC10-74087D3ECD9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DEEBEDF-1CD6-4A37-A79B-33E10DE6219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2320" cy="27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3440" cy="27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6562547C-8DB9-4D5D-B406-80C8BE2B4D0C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3440" cy="27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3960" cy="513972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5560" cy="266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7640" cy="28764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2080" cy="2024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512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512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3960" cy="5139720"/>
          </a:xfrm>
          <a:prstGeom prst="rect">
            <a:avLst/>
          </a:prstGeom>
          <a:ln w="0">
            <a:noFill/>
          </a:ln>
        </p:spPr>
      </p:pic>
      <p:sp>
        <p:nvSpPr>
          <p:cNvPr id="55" name="Прямоугольник 5"/>
          <p:cNvSpPr/>
          <p:nvPr/>
        </p:nvSpPr>
        <p:spPr>
          <a:xfrm>
            <a:off x="1640880" y="4588920"/>
            <a:ext cx="2995560" cy="266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56" name="Изображение 40"/>
          <p:cNvSpPr/>
          <p:nvPr/>
        </p:nvSpPr>
        <p:spPr>
          <a:xfrm>
            <a:off x="867240" y="3587040"/>
            <a:ext cx="253440" cy="25344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57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5920" cy="1130040"/>
          </a:xfrm>
          <a:prstGeom prst="rect">
            <a:avLst/>
          </a:prstGeom>
          <a:ln w="0">
            <a:noFill/>
          </a:ln>
        </p:spPr>
      </p:pic>
      <p:sp>
        <p:nvSpPr>
          <p:cNvPr id="58" name=""/>
          <p:cNvSpPr/>
          <p:nvPr/>
        </p:nvSpPr>
        <p:spPr>
          <a:xfrm>
            <a:off x="466200" y="1728360"/>
            <a:ext cx="4736160" cy="1023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latin typeface="Arial Black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1410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2024-08-26T13:38:24Z</dcterms:modified>
  <cp:revision>24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